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0" r:id="rId2"/>
    <p:sldId id="333" r:id="rId3"/>
    <p:sldId id="312" r:id="rId4"/>
    <p:sldId id="335" r:id="rId5"/>
    <p:sldId id="324" r:id="rId6"/>
    <p:sldId id="342" r:id="rId7"/>
    <p:sldId id="343" r:id="rId8"/>
    <p:sldId id="314" r:id="rId9"/>
    <p:sldId id="338" r:id="rId10"/>
    <p:sldId id="332" r:id="rId11"/>
    <p:sldId id="330" r:id="rId12"/>
    <p:sldId id="26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190" autoAdjust="0"/>
  </p:normalViewPr>
  <p:slideViewPr>
    <p:cSldViewPr snapToGrid="0">
      <p:cViewPr varScale="1">
        <p:scale>
          <a:sx n="66" d="100"/>
          <a:sy n="66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4DBD8A-7AB2-4CA6-80F4-BA1A3218CD3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BB722DF3-5153-485B-BA1C-6C2A9C45953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rPr>
            <a:t>Personal Selling</a:t>
          </a: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D6504AF-BDBB-40EF-9E1A-21DEFC3ECAB7}" type="parTrans" cxnId="{C647838D-1700-4C42-94C3-42AADB44A67B}">
      <dgm:prSet/>
      <dgm:spPr/>
    </dgm:pt>
    <dgm:pt modelId="{54DCA808-308A-44BD-A0DD-C670DFF02C64}" type="sibTrans" cxnId="{C647838D-1700-4C42-94C3-42AADB44A67B}">
      <dgm:prSet/>
      <dgm:spPr/>
    </dgm:pt>
    <dgm:pt modelId="{14380967-1BFD-48FD-97B8-81F25EE69CFE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EEC74590-E51C-4D69-B6E3-B33279D06028}" type="parTrans" cxnId="{9A00DC55-F13B-4693-AE40-392DCF12883B}">
      <dgm:prSet/>
      <dgm:spPr/>
    </dgm:pt>
    <dgm:pt modelId="{8A7E8556-0630-4C98-8461-C449AD16C2AD}" type="sibTrans" cxnId="{9A00DC55-F13B-4693-AE40-392DCF12883B}">
      <dgm:prSet/>
      <dgm:spPr/>
    </dgm:pt>
    <dgm:pt modelId="{C5609C52-CDA1-4B73-858A-07927943F0D9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A275841C-CDE1-4D77-874B-EBD6AD822792}" type="parTrans" cxnId="{A0C5D1A7-DC45-4ACD-97D5-3A55CDE3B9EB}">
      <dgm:prSet/>
      <dgm:spPr/>
    </dgm:pt>
    <dgm:pt modelId="{12FACA30-6981-476B-9F12-CC3FE788FAD7}" type="sibTrans" cxnId="{A0C5D1A7-DC45-4ACD-97D5-3A55CDE3B9EB}">
      <dgm:prSet/>
      <dgm:spPr/>
    </dgm:pt>
    <dgm:pt modelId="{7B9393B6-73F2-46CB-893D-491C6BD418AB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rPr>
            <a:t>	</a:t>
          </a: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rPr>
            <a:t>		</a:t>
          </a: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47E9327E-2B06-4B0F-8A4A-F15A903AC695}" type="parTrans" cxnId="{0124CC12-930A-4CCF-8608-2D41547A04E2}">
      <dgm:prSet/>
      <dgm:spPr/>
    </dgm:pt>
    <dgm:pt modelId="{C978EEC5-9144-4158-A56F-04A0BFD6C59B}" type="sibTrans" cxnId="{0124CC12-930A-4CCF-8608-2D41547A04E2}">
      <dgm:prSet/>
      <dgm:spPr/>
    </dgm:pt>
    <dgm:pt modelId="{DA11DA0F-0E98-4C1E-8692-4EE2E61B462D}">
      <dgm:prSet/>
      <dgm:spPr/>
      <dgm:t>
        <a:bodyPr/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gm:t>
    </dgm:pt>
    <dgm:pt modelId="{50C2AC61-7DB2-486A-BF89-39E6DD149B61}" type="parTrans" cxnId="{A503CDE1-5EC1-40A7-9B56-0DEEF8CE1C26}">
      <dgm:prSet/>
      <dgm:spPr/>
    </dgm:pt>
    <dgm:pt modelId="{8B488522-51E4-42C7-A19B-776F5F532236}" type="sibTrans" cxnId="{A503CDE1-5EC1-40A7-9B56-0DEEF8CE1C26}">
      <dgm:prSet/>
      <dgm:spPr/>
    </dgm:pt>
    <dgm:pt modelId="{1F1B9F85-A65C-493B-BEA5-BB49E5E6A3D3}" type="pres">
      <dgm:prSet presAssocID="{624DBD8A-7AB2-4CA6-80F4-BA1A3218CD3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BA2BB5-B0CE-4DD4-A798-0E16C198E2C0}" type="pres">
      <dgm:prSet presAssocID="{BB722DF3-5153-485B-BA1C-6C2A9C459538}" presName="hierRoot1" presStyleCnt="0">
        <dgm:presLayoutVars>
          <dgm:hierBranch/>
        </dgm:presLayoutVars>
      </dgm:prSet>
      <dgm:spPr/>
    </dgm:pt>
    <dgm:pt modelId="{D0F1F447-5D5F-4BF4-81C9-5485FC37B465}" type="pres">
      <dgm:prSet presAssocID="{BB722DF3-5153-485B-BA1C-6C2A9C459538}" presName="rootComposite1" presStyleCnt="0"/>
      <dgm:spPr/>
    </dgm:pt>
    <dgm:pt modelId="{A69870BA-73A3-4F03-A929-B2E4F01378B4}" type="pres">
      <dgm:prSet presAssocID="{BB722DF3-5153-485B-BA1C-6C2A9C459538}" presName="rootText1" presStyleLbl="node0" presStyleIdx="0" presStyleCnt="1">
        <dgm:presLayoutVars>
          <dgm:chPref val="3"/>
        </dgm:presLayoutVars>
      </dgm:prSet>
      <dgm:spPr/>
    </dgm:pt>
    <dgm:pt modelId="{A1B71F7D-6789-44D4-A3CC-1CD03DF65BB7}" type="pres">
      <dgm:prSet presAssocID="{BB722DF3-5153-485B-BA1C-6C2A9C459538}" presName="rootConnector1" presStyleLbl="node1" presStyleIdx="0" presStyleCnt="0"/>
      <dgm:spPr/>
    </dgm:pt>
    <dgm:pt modelId="{7017D9F1-80B6-4EFC-A796-50A29CEA9856}" type="pres">
      <dgm:prSet presAssocID="{BB722DF3-5153-485B-BA1C-6C2A9C459538}" presName="hierChild2" presStyleCnt="0"/>
      <dgm:spPr/>
    </dgm:pt>
    <dgm:pt modelId="{8127E5D4-F160-4B59-9898-2C834268859F}" type="pres">
      <dgm:prSet presAssocID="{EEC74590-E51C-4D69-B6E3-B33279D06028}" presName="Name35" presStyleLbl="parChTrans1D2" presStyleIdx="0" presStyleCnt="4"/>
      <dgm:spPr/>
    </dgm:pt>
    <dgm:pt modelId="{AF3372C1-584D-4B11-BA41-006E771610F9}" type="pres">
      <dgm:prSet presAssocID="{14380967-1BFD-48FD-97B8-81F25EE69CFE}" presName="hierRoot2" presStyleCnt="0">
        <dgm:presLayoutVars>
          <dgm:hierBranch/>
        </dgm:presLayoutVars>
      </dgm:prSet>
      <dgm:spPr/>
    </dgm:pt>
    <dgm:pt modelId="{19A09310-0E5A-491E-AE00-E7C3F0A483E7}" type="pres">
      <dgm:prSet presAssocID="{14380967-1BFD-48FD-97B8-81F25EE69CFE}" presName="rootComposite" presStyleCnt="0"/>
      <dgm:spPr/>
    </dgm:pt>
    <dgm:pt modelId="{A2E44F2B-EBF0-4758-A14F-2055FF099FDA}" type="pres">
      <dgm:prSet presAssocID="{14380967-1BFD-48FD-97B8-81F25EE69CFE}" presName="rootText" presStyleLbl="node2" presStyleIdx="0" presStyleCnt="4">
        <dgm:presLayoutVars>
          <dgm:chPref val="3"/>
        </dgm:presLayoutVars>
      </dgm:prSet>
      <dgm:spPr/>
    </dgm:pt>
    <dgm:pt modelId="{D1751DAA-B5DD-4E3E-87F0-FDDCE21B462B}" type="pres">
      <dgm:prSet presAssocID="{14380967-1BFD-48FD-97B8-81F25EE69CFE}" presName="rootConnector" presStyleLbl="node2" presStyleIdx="0" presStyleCnt="4"/>
      <dgm:spPr/>
    </dgm:pt>
    <dgm:pt modelId="{809BEB57-9B50-43E9-A7A8-B3D2850BB7DC}" type="pres">
      <dgm:prSet presAssocID="{14380967-1BFD-48FD-97B8-81F25EE69CFE}" presName="hierChild4" presStyleCnt="0"/>
      <dgm:spPr/>
    </dgm:pt>
    <dgm:pt modelId="{0D019C3F-7726-4C67-9A80-25119D27AE52}" type="pres">
      <dgm:prSet presAssocID="{14380967-1BFD-48FD-97B8-81F25EE69CFE}" presName="hierChild5" presStyleCnt="0"/>
      <dgm:spPr/>
    </dgm:pt>
    <dgm:pt modelId="{63A01C26-FEC6-4CFD-9CD2-860904C8BA82}" type="pres">
      <dgm:prSet presAssocID="{A275841C-CDE1-4D77-874B-EBD6AD822792}" presName="Name35" presStyleLbl="parChTrans1D2" presStyleIdx="1" presStyleCnt="4"/>
      <dgm:spPr/>
    </dgm:pt>
    <dgm:pt modelId="{E4558CD5-4E4A-4C47-BBE1-C6E1CA326035}" type="pres">
      <dgm:prSet presAssocID="{C5609C52-CDA1-4B73-858A-07927943F0D9}" presName="hierRoot2" presStyleCnt="0">
        <dgm:presLayoutVars>
          <dgm:hierBranch/>
        </dgm:presLayoutVars>
      </dgm:prSet>
      <dgm:spPr/>
    </dgm:pt>
    <dgm:pt modelId="{DE662558-8903-425D-A508-BFC3880D609B}" type="pres">
      <dgm:prSet presAssocID="{C5609C52-CDA1-4B73-858A-07927943F0D9}" presName="rootComposite" presStyleCnt="0"/>
      <dgm:spPr/>
    </dgm:pt>
    <dgm:pt modelId="{7F5C5308-0882-4AE9-80A3-E9B4624F45F6}" type="pres">
      <dgm:prSet presAssocID="{C5609C52-CDA1-4B73-858A-07927943F0D9}" presName="rootText" presStyleLbl="node2" presStyleIdx="1" presStyleCnt="4">
        <dgm:presLayoutVars>
          <dgm:chPref val="3"/>
        </dgm:presLayoutVars>
      </dgm:prSet>
      <dgm:spPr/>
    </dgm:pt>
    <dgm:pt modelId="{6BFE5672-80E7-452F-A02A-0A746655C318}" type="pres">
      <dgm:prSet presAssocID="{C5609C52-CDA1-4B73-858A-07927943F0D9}" presName="rootConnector" presStyleLbl="node2" presStyleIdx="1" presStyleCnt="4"/>
      <dgm:spPr/>
    </dgm:pt>
    <dgm:pt modelId="{EE0B07A8-157B-4E36-89A7-3462F5C76DDF}" type="pres">
      <dgm:prSet presAssocID="{C5609C52-CDA1-4B73-858A-07927943F0D9}" presName="hierChild4" presStyleCnt="0"/>
      <dgm:spPr/>
    </dgm:pt>
    <dgm:pt modelId="{653B99B7-2C91-4F91-B07F-7B5700991BC7}" type="pres">
      <dgm:prSet presAssocID="{C5609C52-CDA1-4B73-858A-07927943F0D9}" presName="hierChild5" presStyleCnt="0"/>
      <dgm:spPr/>
    </dgm:pt>
    <dgm:pt modelId="{CD947E48-3F62-4C8D-ACA6-B164789B812B}" type="pres">
      <dgm:prSet presAssocID="{47E9327E-2B06-4B0F-8A4A-F15A903AC695}" presName="Name35" presStyleLbl="parChTrans1D2" presStyleIdx="2" presStyleCnt="4"/>
      <dgm:spPr/>
    </dgm:pt>
    <dgm:pt modelId="{DAC2CE54-71CE-4CF3-8231-D2188AD284AA}" type="pres">
      <dgm:prSet presAssocID="{7B9393B6-73F2-46CB-893D-491C6BD418AB}" presName="hierRoot2" presStyleCnt="0">
        <dgm:presLayoutVars>
          <dgm:hierBranch/>
        </dgm:presLayoutVars>
      </dgm:prSet>
      <dgm:spPr/>
    </dgm:pt>
    <dgm:pt modelId="{7D21247C-8839-47B9-8A45-85E8E14B61E3}" type="pres">
      <dgm:prSet presAssocID="{7B9393B6-73F2-46CB-893D-491C6BD418AB}" presName="rootComposite" presStyleCnt="0"/>
      <dgm:spPr/>
    </dgm:pt>
    <dgm:pt modelId="{D4F7CE6A-D038-49EE-9C60-BB6268E5B0A1}" type="pres">
      <dgm:prSet presAssocID="{7B9393B6-73F2-46CB-893D-491C6BD418AB}" presName="rootText" presStyleLbl="node2" presStyleIdx="2" presStyleCnt="4">
        <dgm:presLayoutVars>
          <dgm:chPref val="3"/>
        </dgm:presLayoutVars>
      </dgm:prSet>
      <dgm:spPr/>
    </dgm:pt>
    <dgm:pt modelId="{180E3C21-2BCF-4777-8661-51DD32D24095}" type="pres">
      <dgm:prSet presAssocID="{7B9393B6-73F2-46CB-893D-491C6BD418AB}" presName="rootConnector" presStyleLbl="node2" presStyleIdx="2" presStyleCnt="4"/>
      <dgm:spPr/>
    </dgm:pt>
    <dgm:pt modelId="{F9753E15-574D-4586-AB6D-27E5B68E28CD}" type="pres">
      <dgm:prSet presAssocID="{7B9393B6-73F2-46CB-893D-491C6BD418AB}" presName="hierChild4" presStyleCnt="0"/>
      <dgm:spPr/>
    </dgm:pt>
    <dgm:pt modelId="{F6D080A9-9C59-414C-BAD3-D1D3AC4B96AE}" type="pres">
      <dgm:prSet presAssocID="{7B9393B6-73F2-46CB-893D-491C6BD418AB}" presName="hierChild5" presStyleCnt="0"/>
      <dgm:spPr/>
    </dgm:pt>
    <dgm:pt modelId="{6139BDAE-B4D2-4579-B70A-588E5E044260}" type="pres">
      <dgm:prSet presAssocID="{50C2AC61-7DB2-486A-BF89-39E6DD149B61}" presName="Name35" presStyleLbl="parChTrans1D2" presStyleIdx="3" presStyleCnt="4"/>
      <dgm:spPr/>
    </dgm:pt>
    <dgm:pt modelId="{E2F48D84-6DD3-40CC-9038-B0E3437BC12B}" type="pres">
      <dgm:prSet presAssocID="{DA11DA0F-0E98-4C1E-8692-4EE2E61B462D}" presName="hierRoot2" presStyleCnt="0">
        <dgm:presLayoutVars>
          <dgm:hierBranch/>
        </dgm:presLayoutVars>
      </dgm:prSet>
      <dgm:spPr/>
    </dgm:pt>
    <dgm:pt modelId="{3A59D720-8712-4038-B5E8-64B4F3E6EC87}" type="pres">
      <dgm:prSet presAssocID="{DA11DA0F-0E98-4C1E-8692-4EE2E61B462D}" presName="rootComposite" presStyleCnt="0"/>
      <dgm:spPr/>
    </dgm:pt>
    <dgm:pt modelId="{2B895636-28C5-48EE-9F19-77CA5371A693}" type="pres">
      <dgm:prSet presAssocID="{DA11DA0F-0E98-4C1E-8692-4EE2E61B462D}" presName="rootText" presStyleLbl="node2" presStyleIdx="3" presStyleCnt="4">
        <dgm:presLayoutVars>
          <dgm:chPref val="3"/>
        </dgm:presLayoutVars>
      </dgm:prSet>
      <dgm:spPr/>
    </dgm:pt>
    <dgm:pt modelId="{1FEDC4EB-0225-44F2-A4DA-809FD4569126}" type="pres">
      <dgm:prSet presAssocID="{DA11DA0F-0E98-4C1E-8692-4EE2E61B462D}" presName="rootConnector" presStyleLbl="node2" presStyleIdx="3" presStyleCnt="4"/>
      <dgm:spPr/>
    </dgm:pt>
    <dgm:pt modelId="{CE287EEF-71AD-412E-87DB-40670B82D3AD}" type="pres">
      <dgm:prSet presAssocID="{DA11DA0F-0E98-4C1E-8692-4EE2E61B462D}" presName="hierChild4" presStyleCnt="0"/>
      <dgm:spPr/>
    </dgm:pt>
    <dgm:pt modelId="{0CE655EF-5FED-4809-8757-231607AF5EDA}" type="pres">
      <dgm:prSet presAssocID="{DA11DA0F-0E98-4C1E-8692-4EE2E61B462D}" presName="hierChild5" presStyleCnt="0"/>
      <dgm:spPr/>
    </dgm:pt>
    <dgm:pt modelId="{D78E3180-F10C-42E0-88A9-5C05A4422E8C}" type="pres">
      <dgm:prSet presAssocID="{BB722DF3-5153-485B-BA1C-6C2A9C459538}" presName="hierChild3" presStyleCnt="0"/>
      <dgm:spPr/>
    </dgm:pt>
  </dgm:ptLst>
  <dgm:cxnLst>
    <dgm:cxn modelId="{FBBABE0A-1DF3-4AB5-9C15-F2AB4A85CAEF}" type="presOf" srcId="{EEC74590-E51C-4D69-B6E3-B33279D06028}" destId="{8127E5D4-F160-4B59-9898-2C834268859F}" srcOrd="0" destOrd="0" presId="urn:microsoft.com/office/officeart/2005/8/layout/orgChart1"/>
    <dgm:cxn modelId="{0124CC12-930A-4CCF-8608-2D41547A04E2}" srcId="{BB722DF3-5153-485B-BA1C-6C2A9C459538}" destId="{7B9393B6-73F2-46CB-893D-491C6BD418AB}" srcOrd="2" destOrd="0" parTransId="{47E9327E-2B06-4B0F-8A4A-F15A903AC695}" sibTransId="{C978EEC5-9144-4158-A56F-04A0BFD6C59B}"/>
    <dgm:cxn modelId="{F51C532D-23E5-4809-AED2-FD2139939FA4}" type="presOf" srcId="{624DBD8A-7AB2-4CA6-80F4-BA1A3218CD33}" destId="{1F1B9F85-A65C-493B-BEA5-BB49E5E6A3D3}" srcOrd="0" destOrd="0" presId="urn:microsoft.com/office/officeart/2005/8/layout/orgChart1"/>
    <dgm:cxn modelId="{4A17845D-7416-4923-920C-D220D2A90FC6}" type="presOf" srcId="{50C2AC61-7DB2-486A-BF89-39E6DD149B61}" destId="{6139BDAE-B4D2-4579-B70A-588E5E044260}" srcOrd="0" destOrd="0" presId="urn:microsoft.com/office/officeart/2005/8/layout/orgChart1"/>
    <dgm:cxn modelId="{128A3242-6D07-4C63-B7E9-7415BA5E67AF}" type="presOf" srcId="{BB722DF3-5153-485B-BA1C-6C2A9C459538}" destId="{A69870BA-73A3-4F03-A929-B2E4F01378B4}" srcOrd="0" destOrd="0" presId="urn:microsoft.com/office/officeart/2005/8/layout/orgChart1"/>
    <dgm:cxn modelId="{794AD968-6626-4283-AEC4-A2B15DDBDBD0}" type="presOf" srcId="{C5609C52-CDA1-4B73-858A-07927943F0D9}" destId="{7F5C5308-0882-4AE9-80A3-E9B4624F45F6}" srcOrd="0" destOrd="0" presId="urn:microsoft.com/office/officeart/2005/8/layout/orgChart1"/>
    <dgm:cxn modelId="{1C90DE70-C9A6-45A7-BF1F-40FFBCE91017}" type="presOf" srcId="{DA11DA0F-0E98-4C1E-8692-4EE2E61B462D}" destId="{2B895636-28C5-48EE-9F19-77CA5371A693}" srcOrd="0" destOrd="0" presId="urn:microsoft.com/office/officeart/2005/8/layout/orgChart1"/>
    <dgm:cxn modelId="{9A00DC55-F13B-4693-AE40-392DCF12883B}" srcId="{BB722DF3-5153-485B-BA1C-6C2A9C459538}" destId="{14380967-1BFD-48FD-97B8-81F25EE69CFE}" srcOrd="0" destOrd="0" parTransId="{EEC74590-E51C-4D69-B6E3-B33279D06028}" sibTransId="{8A7E8556-0630-4C98-8461-C449AD16C2AD}"/>
    <dgm:cxn modelId="{C647838D-1700-4C42-94C3-42AADB44A67B}" srcId="{624DBD8A-7AB2-4CA6-80F4-BA1A3218CD33}" destId="{BB722DF3-5153-485B-BA1C-6C2A9C459538}" srcOrd="0" destOrd="0" parTransId="{5D6504AF-BDBB-40EF-9E1A-21DEFC3ECAB7}" sibTransId="{54DCA808-308A-44BD-A0DD-C670DFF02C64}"/>
    <dgm:cxn modelId="{F85D9793-7BD6-4225-B2AD-839BC9F786A6}" type="presOf" srcId="{47E9327E-2B06-4B0F-8A4A-F15A903AC695}" destId="{CD947E48-3F62-4C8D-ACA6-B164789B812B}" srcOrd="0" destOrd="0" presId="urn:microsoft.com/office/officeart/2005/8/layout/orgChart1"/>
    <dgm:cxn modelId="{29C2EB93-2EAA-4CE2-918A-297D7B930BC8}" type="presOf" srcId="{A275841C-CDE1-4D77-874B-EBD6AD822792}" destId="{63A01C26-FEC6-4CFD-9CD2-860904C8BA82}" srcOrd="0" destOrd="0" presId="urn:microsoft.com/office/officeart/2005/8/layout/orgChart1"/>
    <dgm:cxn modelId="{E62B0B9A-0958-4759-A596-B89CC1C236BF}" type="presOf" srcId="{14380967-1BFD-48FD-97B8-81F25EE69CFE}" destId="{D1751DAA-B5DD-4E3E-87F0-FDDCE21B462B}" srcOrd="1" destOrd="0" presId="urn:microsoft.com/office/officeart/2005/8/layout/orgChart1"/>
    <dgm:cxn modelId="{A0C5D1A7-DC45-4ACD-97D5-3A55CDE3B9EB}" srcId="{BB722DF3-5153-485B-BA1C-6C2A9C459538}" destId="{C5609C52-CDA1-4B73-858A-07927943F0D9}" srcOrd="1" destOrd="0" parTransId="{A275841C-CDE1-4D77-874B-EBD6AD822792}" sibTransId="{12FACA30-6981-476B-9F12-CC3FE788FAD7}"/>
    <dgm:cxn modelId="{E0E259B0-223D-4D76-8EEF-1296EF992942}" type="presOf" srcId="{DA11DA0F-0E98-4C1E-8692-4EE2E61B462D}" destId="{1FEDC4EB-0225-44F2-A4DA-809FD4569126}" srcOrd="1" destOrd="0" presId="urn:microsoft.com/office/officeart/2005/8/layout/orgChart1"/>
    <dgm:cxn modelId="{018AAEBB-7BE2-4AC4-B045-535515BBEA5E}" type="presOf" srcId="{C5609C52-CDA1-4B73-858A-07927943F0D9}" destId="{6BFE5672-80E7-452F-A02A-0A746655C318}" srcOrd="1" destOrd="0" presId="urn:microsoft.com/office/officeart/2005/8/layout/orgChart1"/>
    <dgm:cxn modelId="{A503CDE1-5EC1-40A7-9B56-0DEEF8CE1C26}" srcId="{BB722DF3-5153-485B-BA1C-6C2A9C459538}" destId="{DA11DA0F-0E98-4C1E-8692-4EE2E61B462D}" srcOrd="3" destOrd="0" parTransId="{50C2AC61-7DB2-486A-BF89-39E6DD149B61}" sibTransId="{8B488522-51E4-42C7-A19B-776F5F532236}"/>
    <dgm:cxn modelId="{36B55BE6-8189-4E65-AB1D-03A15BD53C78}" type="presOf" srcId="{BB722DF3-5153-485B-BA1C-6C2A9C459538}" destId="{A1B71F7D-6789-44D4-A3CC-1CD03DF65BB7}" srcOrd="1" destOrd="0" presId="urn:microsoft.com/office/officeart/2005/8/layout/orgChart1"/>
    <dgm:cxn modelId="{3BC76BF4-97ED-49FC-B60F-A5E5784DBA40}" type="presOf" srcId="{7B9393B6-73F2-46CB-893D-491C6BD418AB}" destId="{180E3C21-2BCF-4777-8661-51DD32D24095}" srcOrd="1" destOrd="0" presId="urn:microsoft.com/office/officeart/2005/8/layout/orgChart1"/>
    <dgm:cxn modelId="{ADE8B6FC-46CB-4688-A654-D9B52EECD28B}" type="presOf" srcId="{14380967-1BFD-48FD-97B8-81F25EE69CFE}" destId="{A2E44F2B-EBF0-4758-A14F-2055FF099FDA}" srcOrd="0" destOrd="0" presId="urn:microsoft.com/office/officeart/2005/8/layout/orgChart1"/>
    <dgm:cxn modelId="{0203CFFF-C792-4695-92E1-82F73C6685CF}" type="presOf" srcId="{7B9393B6-73F2-46CB-893D-491C6BD418AB}" destId="{D4F7CE6A-D038-49EE-9C60-BB6268E5B0A1}" srcOrd="0" destOrd="0" presId="urn:microsoft.com/office/officeart/2005/8/layout/orgChart1"/>
    <dgm:cxn modelId="{961619E8-51E9-448F-8F44-FBA31A8A6EB1}" type="presParOf" srcId="{1F1B9F85-A65C-493B-BEA5-BB49E5E6A3D3}" destId="{C7BA2BB5-B0CE-4DD4-A798-0E16C198E2C0}" srcOrd="0" destOrd="0" presId="urn:microsoft.com/office/officeart/2005/8/layout/orgChart1"/>
    <dgm:cxn modelId="{50509638-B82C-4D62-9992-7E82DD1AA8C3}" type="presParOf" srcId="{C7BA2BB5-B0CE-4DD4-A798-0E16C198E2C0}" destId="{D0F1F447-5D5F-4BF4-81C9-5485FC37B465}" srcOrd="0" destOrd="0" presId="urn:microsoft.com/office/officeart/2005/8/layout/orgChart1"/>
    <dgm:cxn modelId="{6D5317AD-2656-4558-8AE7-C9A61936F829}" type="presParOf" srcId="{D0F1F447-5D5F-4BF4-81C9-5485FC37B465}" destId="{A69870BA-73A3-4F03-A929-B2E4F01378B4}" srcOrd="0" destOrd="0" presId="urn:microsoft.com/office/officeart/2005/8/layout/orgChart1"/>
    <dgm:cxn modelId="{1D297906-954E-4C93-BD88-F689B850CC14}" type="presParOf" srcId="{D0F1F447-5D5F-4BF4-81C9-5485FC37B465}" destId="{A1B71F7D-6789-44D4-A3CC-1CD03DF65BB7}" srcOrd="1" destOrd="0" presId="urn:microsoft.com/office/officeart/2005/8/layout/orgChart1"/>
    <dgm:cxn modelId="{A8ADA986-855B-4EAF-98F8-BD41F329E6F4}" type="presParOf" srcId="{C7BA2BB5-B0CE-4DD4-A798-0E16C198E2C0}" destId="{7017D9F1-80B6-4EFC-A796-50A29CEA9856}" srcOrd="1" destOrd="0" presId="urn:microsoft.com/office/officeart/2005/8/layout/orgChart1"/>
    <dgm:cxn modelId="{6FAB5B87-3FF8-4570-95F9-48858DFD6493}" type="presParOf" srcId="{7017D9F1-80B6-4EFC-A796-50A29CEA9856}" destId="{8127E5D4-F160-4B59-9898-2C834268859F}" srcOrd="0" destOrd="0" presId="urn:microsoft.com/office/officeart/2005/8/layout/orgChart1"/>
    <dgm:cxn modelId="{20DC03B6-43FB-4407-A336-66FFD6C3E5B4}" type="presParOf" srcId="{7017D9F1-80B6-4EFC-A796-50A29CEA9856}" destId="{AF3372C1-584D-4B11-BA41-006E771610F9}" srcOrd="1" destOrd="0" presId="urn:microsoft.com/office/officeart/2005/8/layout/orgChart1"/>
    <dgm:cxn modelId="{53581C8A-1BF5-4A3A-B1F6-15E43CEB8F6A}" type="presParOf" srcId="{AF3372C1-584D-4B11-BA41-006E771610F9}" destId="{19A09310-0E5A-491E-AE00-E7C3F0A483E7}" srcOrd="0" destOrd="0" presId="urn:microsoft.com/office/officeart/2005/8/layout/orgChart1"/>
    <dgm:cxn modelId="{39BC25EB-6BAC-458C-8ACE-CAFA0E0A1F70}" type="presParOf" srcId="{19A09310-0E5A-491E-AE00-E7C3F0A483E7}" destId="{A2E44F2B-EBF0-4758-A14F-2055FF099FDA}" srcOrd="0" destOrd="0" presId="urn:microsoft.com/office/officeart/2005/8/layout/orgChart1"/>
    <dgm:cxn modelId="{58A0B18A-E568-40E3-98DA-51587972776C}" type="presParOf" srcId="{19A09310-0E5A-491E-AE00-E7C3F0A483E7}" destId="{D1751DAA-B5DD-4E3E-87F0-FDDCE21B462B}" srcOrd="1" destOrd="0" presId="urn:microsoft.com/office/officeart/2005/8/layout/orgChart1"/>
    <dgm:cxn modelId="{0F680CFC-859F-4A5A-B32C-49B563893932}" type="presParOf" srcId="{AF3372C1-584D-4B11-BA41-006E771610F9}" destId="{809BEB57-9B50-43E9-A7A8-B3D2850BB7DC}" srcOrd="1" destOrd="0" presId="urn:microsoft.com/office/officeart/2005/8/layout/orgChart1"/>
    <dgm:cxn modelId="{F6CD6A50-9FFE-468F-B6A5-033D53924A6C}" type="presParOf" srcId="{AF3372C1-584D-4B11-BA41-006E771610F9}" destId="{0D019C3F-7726-4C67-9A80-25119D27AE52}" srcOrd="2" destOrd="0" presId="urn:microsoft.com/office/officeart/2005/8/layout/orgChart1"/>
    <dgm:cxn modelId="{3BDBEE55-F902-4CC8-870E-DDE98A713645}" type="presParOf" srcId="{7017D9F1-80B6-4EFC-A796-50A29CEA9856}" destId="{63A01C26-FEC6-4CFD-9CD2-860904C8BA82}" srcOrd="2" destOrd="0" presId="urn:microsoft.com/office/officeart/2005/8/layout/orgChart1"/>
    <dgm:cxn modelId="{12E84E8B-4EB9-4F6A-9147-72719A1F3E7C}" type="presParOf" srcId="{7017D9F1-80B6-4EFC-A796-50A29CEA9856}" destId="{E4558CD5-4E4A-4C47-BBE1-C6E1CA326035}" srcOrd="3" destOrd="0" presId="urn:microsoft.com/office/officeart/2005/8/layout/orgChart1"/>
    <dgm:cxn modelId="{0D5B50EC-7A83-4520-900F-4FB7DBCDF38F}" type="presParOf" srcId="{E4558CD5-4E4A-4C47-BBE1-C6E1CA326035}" destId="{DE662558-8903-425D-A508-BFC3880D609B}" srcOrd="0" destOrd="0" presId="urn:microsoft.com/office/officeart/2005/8/layout/orgChart1"/>
    <dgm:cxn modelId="{0DAEE035-3E96-463F-92CC-763BFEDA907B}" type="presParOf" srcId="{DE662558-8903-425D-A508-BFC3880D609B}" destId="{7F5C5308-0882-4AE9-80A3-E9B4624F45F6}" srcOrd="0" destOrd="0" presId="urn:microsoft.com/office/officeart/2005/8/layout/orgChart1"/>
    <dgm:cxn modelId="{6C73089F-9A30-4CBE-B748-3CCB8A90D1AB}" type="presParOf" srcId="{DE662558-8903-425D-A508-BFC3880D609B}" destId="{6BFE5672-80E7-452F-A02A-0A746655C318}" srcOrd="1" destOrd="0" presId="urn:microsoft.com/office/officeart/2005/8/layout/orgChart1"/>
    <dgm:cxn modelId="{B885EADD-BC3A-4FB1-93FF-73D69D7EF216}" type="presParOf" srcId="{E4558CD5-4E4A-4C47-BBE1-C6E1CA326035}" destId="{EE0B07A8-157B-4E36-89A7-3462F5C76DDF}" srcOrd="1" destOrd="0" presId="urn:microsoft.com/office/officeart/2005/8/layout/orgChart1"/>
    <dgm:cxn modelId="{D676A336-0EA9-4905-9129-F73B747950AD}" type="presParOf" srcId="{E4558CD5-4E4A-4C47-BBE1-C6E1CA326035}" destId="{653B99B7-2C91-4F91-B07F-7B5700991BC7}" srcOrd="2" destOrd="0" presId="urn:microsoft.com/office/officeart/2005/8/layout/orgChart1"/>
    <dgm:cxn modelId="{F814029D-8658-4671-91E0-D5979EFB7741}" type="presParOf" srcId="{7017D9F1-80B6-4EFC-A796-50A29CEA9856}" destId="{CD947E48-3F62-4C8D-ACA6-B164789B812B}" srcOrd="4" destOrd="0" presId="urn:microsoft.com/office/officeart/2005/8/layout/orgChart1"/>
    <dgm:cxn modelId="{E191FFDC-6AE1-4A2A-A739-9096EB061250}" type="presParOf" srcId="{7017D9F1-80B6-4EFC-A796-50A29CEA9856}" destId="{DAC2CE54-71CE-4CF3-8231-D2188AD284AA}" srcOrd="5" destOrd="0" presId="urn:microsoft.com/office/officeart/2005/8/layout/orgChart1"/>
    <dgm:cxn modelId="{0D492ED5-7B77-4EF8-B019-176F6CA7B7D0}" type="presParOf" srcId="{DAC2CE54-71CE-4CF3-8231-D2188AD284AA}" destId="{7D21247C-8839-47B9-8A45-85E8E14B61E3}" srcOrd="0" destOrd="0" presId="urn:microsoft.com/office/officeart/2005/8/layout/orgChart1"/>
    <dgm:cxn modelId="{2E8C1CCB-2CCF-4FAC-A964-36CDC07B9A7C}" type="presParOf" srcId="{7D21247C-8839-47B9-8A45-85E8E14B61E3}" destId="{D4F7CE6A-D038-49EE-9C60-BB6268E5B0A1}" srcOrd="0" destOrd="0" presId="urn:microsoft.com/office/officeart/2005/8/layout/orgChart1"/>
    <dgm:cxn modelId="{CF3F1420-9E61-4AFF-9AB8-54D39FE4574F}" type="presParOf" srcId="{7D21247C-8839-47B9-8A45-85E8E14B61E3}" destId="{180E3C21-2BCF-4777-8661-51DD32D24095}" srcOrd="1" destOrd="0" presId="urn:microsoft.com/office/officeart/2005/8/layout/orgChart1"/>
    <dgm:cxn modelId="{D15A2C8D-BFAF-418A-80BF-072E1A5ED861}" type="presParOf" srcId="{DAC2CE54-71CE-4CF3-8231-D2188AD284AA}" destId="{F9753E15-574D-4586-AB6D-27E5B68E28CD}" srcOrd="1" destOrd="0" presId="urn:microsoft.com/office/officeart/2005/8/layout/orgChart1"/>
    <dgm:cxn modelId="{F08F7A16-7DDD-484C-8A29-D4CCB2E96A25}" type="presParOf" srcId="{DAC2CE54-71CE-4CF3-8231-D2188AD284AA}" destId="{F6D080A9-9C59-414C-BAD3-D1D3AC4B96AE}" srcOrd="2" destOrd="0" presId="urn:microsoft.com/office/officeart/2005/8/layout/orgChart1"/>
    <dgm:cxn modelId="{56D7C7BA-125B-4B0B-BD88-05453897A4B9}" type="presParOf" srcId="{7017D9F1-80B6-4EFC-A796-50A29CEA9856}" destId="{6139BDAE-B4D2-4579-B70A-588E5E044260}" srcOrd="6" destOrd="0" presId="urn:microsoft.com/office/officeart/2005/8/layout/orgChart1"/>
    <dgm:cxn modelId="{A807CB52-39BF-4B72-817F-49E31F30BD8F}" type="presParOf" srcId="{7017D9F1-80B6-4EFC-A796-50A29CEA9856}" destId="{E2F48D84-6DD3-40CC-9038-B0E3437BC12B}" srcOrd="7" destOrd="0" presId="urn:microsoft.com/office/officeart/2005/8/layout/orgChart1"/>
    <dgm:cxn modelId="{AD565386-E672-4C90-9C31-A489FE224ECC}" type="presParOf" srcId="{E2F48D84-6DD3-40CC-9038-B0E3437BC12B}" destId="{3A59D720-8712-4038-B5E8-64B4F3E6EC87}" srcOrd="0" destOrd="0" presId="urn:microsoft.com/office/officeart/2005/8/layout/orgChart1"/>
    <dgm:cxn modelId="{0945E03A-93D2-438F-9083-54D10A77DBE2}" type="presParOf" srcId="{3A59D720-8712-4038-B5E8-64B4F3E6EC87}" destId="{2B895636-28C5-48EE-9F19-77CA5371A693}" srcOrd="0" destOrd="0" presId="urn:microsoft.com/office/officeart/2005/8/layout/orgChart1"/>
    <dgm:cxn modelId="{EDC21E27-C9E4-4124-8F33-04F4F395D994}" type="presParOf" srcId="{3A59D720-8712-4038-B5E8-64B4F3E6EC87}" destId="{1FEDC4EB-0225-44F2-A4DA-809FD4569126}" srcOrd="1" destOrd="0" presId="urn:microsoft.com/office/officeart/2005/8/layout/orgChart1"/>
    <dgm:cxn modelId="{2B16A923-65FE-4328-82F9-8AB56EB4AE09}" type="presParOf" srcId="{E2F48D84-6DD3-40CC-9038-B0E3437BC12B}" destId="{CE287EEF-71AD-412E-87DB-40670B82D3AD}" srcOrd="1" destOrd="0" presId="urn:microsoft.com/office/officeart/2005/8/layout/orgChart1"/>
    <dgm:cxn modelId="{59687A6A-DDB2-45BC-A903-736A4C3F54B7}" type="presParOf" srcId="{E2F48D84-6DD3-40CC-9038-B0E3437BC12B}" destId="{0CE655EF-5FED-4809-8757-231607AF5EDA}" srcOrd="2" destOrd="0" presId="urn:microsoft.com/office/officeart/2005/8/layout/orgChart1"/>
    <dgm:cxn modelId="{AE63B177-27EF-46EA-B787-57086A3A224B}" type="presParOf" srcId="{C7BA2BB5-B0CE-4DD4-A798-0E16C198E2C0}" destId="{D78E3180-F10C-42E0-88A9-5C05A4422E8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9BDAE-B4D2-4579-B70A-588E5E044260}">
      <dsp:nvSpPr>
        <dsp:cNvPr id="0" name=""/>
        <dsp:cNvSpPr/>
      </dsp:nvSpPr>
      <dsp:spPr>
        <a:xfrm>
          <a:off x="3009899" y="816123"/>
          <a:ext cx="2357372" cy="272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376"/>
              </a:lnTo>
              <a:lnTo>
                <a:pt x="2357372" y="136376"/>
              </a:lnTo>
              <a:lnTo>
                <a:pt x="2357372" y="27275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47E48-3F62-4C8D-ACA6-B164789B812B}">
      <dsp:nvSpPr>
        <dsp:cNvPr id="0" name=""/>
        <dsp:cNvSpPr/>
      </dsp:nvSpPr>
      <dsp:spPr>
        <a:xfrm>
          <a:off x="3009899" y="816123"/>
          <a:ext cx="785790" cy="272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376"/>
              </a:lnTo>
              <a:lnTo>
                <a:pt x="785790" y="136376"/>
              </a:lnTo>
              <a:lnTo>
                <a:pt x="785790" y="27275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A01C26-FEC6-4CFD-9CD2-860904C8BA82}">
      <dsp:nvSpPr>
        <dsp:cNvPr id="0" name=""/>
        <dsp:cNvSpPr/>
      </dsp:nvSpPr>
      <dsp:spPr>
        <a:xfrm>
          <a:off x="2224109" y="816123"/>
          <a:ext cx="785790" cy="272753"/>
        </a:xfrm>
        <a:custGeom>
          <a:avLst/>
          <a:gdLst/>
          <a:ahLst/>
          <a:cxnLst/>
          <a:rect l="0" t="0" r="0" b="0"/>
          <a:pathLst>
            <a:path>
              <a:moveTo>
                <a:pt x="785790" y="0"/>
              </a:moveTo>
              <a:lnTo>
                <a:pt x="785790" y="136376"/>
              </a:lnTo>
              <a:lnTo>
                <a:pt x="0" y="136376"/>
              </a:lnTo>
              <a:lnTo>
                <a:pt x="0" y="27275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7E5D4-F160-4B59-9898-2C834268859F}">
      <dsp:nvSpPr>
        <dsp:cNvPr id="0" name=""/>
        <dsp:cNvSpPr/>
      </dsp:nvSpPr>
      <dsp:spPr>
        <a:xfrm>
          <a:off x="652527" y="816123"/>
          <a:ext cx="2357372" cy="272753"/>
        </a:xfrm>
        <a:custGeom>
          <a:avLst/>
          <a:gdLst/>
          <a:ahLst/>
          <a:cxnLst/>
          <a:rect l="0" t="0" r="0" b="0"/>
          <a:pathLst>
            <a:path>
              <a:moveTo>
                <a:pt x="2357372" y="0"/>
              </a:moveTo>
              <a:lnTo>
                <a:pt x="2357372" y="136376"/>
              </a:lnTo>
              <a:lnTo>
                <a:pt x="0" y="136376"/>
              </a:lnTo>
              <a:lnTo>
                <a:pt x="0" y="27275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9870BA-73A3-4F03-A929-B2E4F01378B4}">
      <dsp:nvSpPr>
        <dsp:cNvPr id="0" name=""/>
        <dsp:cNvSpPr/>
      </dsp:nvSpPr>
      <dsp:spPr>
        <a:xfrm>
          <a:off x="2360486" y="166709"/>
          <a:ext cx="1298827" cy="649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rPr>
            <a:t>Personal Selling</a:t>
          </a:r>
          <a:endParaRPr kumimoji="0" lang="en-US" altLang="en-US" sz="1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2360486" y="166709"/>
        <a:ext cx="1298827" cy="649413"/>
      </dsp:txXfrm>
    </dsp:sp>
    <dsp:sp modelId="{A2E44F2B-EBF0-4758-A14F-2055FF099FDA}">
      <dsp:nvSpPr>
        <dsp:cNvPr id="0" name=""/>
        <dsp:cNvSpPr/>
      </dsp:nvSpPr>
      <dsp:spPr>
        <a:xfrm>
          <a:off x="3113" y="1088876"/>
          <a:ext cx="1298827" cy="649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1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3113" y="1088876"/>
        <a:ext cx="1298827" cy="649413"/>
      </dsp:txXfrm>
    </dsp:sp>
    <dsp:sp modelId="{7F5C5308-0882-4AE9-80A3-E9B4624F45F6}">
      <dsp:nvSpPr>
        <dsp:cNvPr id="0" name=""/>
        <dsp:cNvSpPr/>
      </dsp:nvSpPr>
      <dsp:spPr>
        <a:xfrm>
          <a:off x="1574695" y="1088876"/>
          <a:ext cx="1298827" cy="649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1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1574695" y="1088876"/>
        <a:ext cx="1298827" cy="649413"/>
      </dsp:txXfrm>
    </dsp:sp>
    <dsp:sp modelId="{D4F7CE6A-D038-49EE-9C60-BB6268E5B0A1}">
      <dsp:nvSpPr>
        <dsp:cNvPr id="0" name=""/>
        <dsp:cNvSpPr/>
      </dsp:nvSpPr>
      <dsp:spPr>
        <a:xfrm>
          <a:off x="3146276" y="1088876"/>
          <a:ext cx="1298827" cy="649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rPr>
            <a:t>	</a:t>
          </a:r>
          <a:endParaRPr kumimoji="0" lang="en-US" altLang="en-US" sz="1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n-US" sz="14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rPr>
            <a:t>		</a:t>
          </a:r>
          <a:endParaRPr kumimoji="0" lang="en-US" altLang="en-US" sz="1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3146276" y="1088876"/>
        <a:ext cx="1298827" cy="649413"/>
      </dsp:txXfrm>
    </dsp:sp>
    <dsp:sp modelId="{2B895636-28C5-48EE-9F19-77CA5371A693}">
      <dsp:nvSpPr>
        <dsp:cNvPr id="0" name=""/>
        <dsp:cNvSpPr/>
      </dsp:nvSpPr>
      <dsp:spPr>
        <a:xfrm>
          <a:off x="4717858" y="1088876"/>
          <a:ext cx="1298827" cy="649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en-US" sz="1400" b="0" i="0" u="none" strike="noStrike" kern="1200" cap="none" normalizeH="0" baseline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endParaRPr>
        </a:p>
      </dsp:txBody>
      <dsp:txXfrm>
        <a:off x="4717858" y="1088876"/>
        <a:ext cx="1298827" cy="649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35ED0-B2B3-4C12-B9AB-43CA072C2EC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5C225-34BC-4A5F-9253-97DD5DF49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8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C1F97169-95BB-4C55-958A-2576ED9BC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A48C2484-A062-47A0-A067-3B9F2DA205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BAB16492-645B-4D30-93C5-AC7919A724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5C8049-4D79-4256-923F-9B8014ACB9C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100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9CB836A1-AB23-4FDF-87F8-4C886AA596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0A7A70B7-29B6-4167-AD65-018B64934D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A0BE3977-F5A8-400F-BE48-C2C392CE1B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EEEE623-A3A3-41F1-9584-5F3B5B961F5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83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11A9E-34DE-12AF-1B65-CBBE4FFF8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E2BAB-1003-2CA2-24C6-754198F1C9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0A75F-854A-0049-C079-CD529CEF9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81DE7-84A6-E962-78FA-EA6C2696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11DDA-1844-C468-BFAF-BB9EC592D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4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0E2F0-9104-BC7D-E7F3-0BB5032A9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4BFABC-D2A2-9454-B30B-56916BAF7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D1DCA9-65B4-D80E-77BB-1E146EC3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9B108C-1DD8-05B2-C319-6BE07A3E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CDB32-8A1E-6ECB-9060-0710D94E8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53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08D93F-2673-86D7-DF2A-115639E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1FEAD-A5FB-5D45-4975-2DD0A3473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1E46F-9CE3-DFA9-9416-A44EEAAD0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7066A-1946-CB28-1EB7-74E85B3E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E30A6-865A-FC6D-3B1B-CE75A2C4F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5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6F480-28D1-D1D2-4226-B54E78802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0AFDC-B633-F683-B9B9-DF631AE2D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A8A95-1412-ED7E-96C1-505E8E2F7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9B4C2-EAD7-8382-25DE-0550D75C4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63782-1078-75C2-F3E4-90413D0BB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018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71AD0-7BF4-E806-9E5C-AD271C96C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2E34E-8943-6829-738C-3C08001A9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FDFD2-B6F6-85C5-8B35-08161BEB3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6E66-4374-4CBA-B171-A3620FB87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58DB9-7AF2-881D-B4F7-1C3BF5D75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12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434B9-4100-4486-EA7F-95D1A8A66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4D29A-13EC-FC31-5E3C-42B130989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67D8FA-9E44-778C-C595-A7BD54236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35DC54-9591-AEE2-2BEC-46A5A730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1AD51-33E8-2AD0-CB0E-C5EEA53A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D82F5-A8A4-59E7-3877-CE9C7F33D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3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FE97E-9000-4DBE-9FF9-1C7645345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12675-6AD6-9FBF-1884-462AA62B4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EBC629-5855-3749-7E09-893F1AC5F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EBED8-EA8E-8390-DD95-94A685969F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B7A836-FC40-4581-F5CF-D89820D39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8FE5EC-379E-08AF-1DFE-BF32798E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0F44C-BC0D-46CE-5028-45CF0113E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5B122A-9DC1-C431-B4B7-C3671EA7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9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F2CF-41E7-D071-E59B-635E0B2B0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22C9A3-3E18-E972-727D-393FBBE99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BA1076-4CB2-D9AE-D487-F582ACAE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0D008-DC88-E612-5D44-480BACA2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5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F8ACF2-AF4F-4BF0-F223-53989AF3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A1B65C-D7AF-CC42-D7E4-4AA97A78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9EA36-6C1A-75AC-3F67-F00975F3E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8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00EA2-B3B8-0C6B-2953-014BEAA24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C6E72-CE3C-B97F-1BF1-4809D6921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4B620-111C-3C78-1650-70B58F1C8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0A134F-6136-5A6F-32CF-4B6D0CBD5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DC28A-882F-12E5-3FEC-96F5AB46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625B1-86C2-6807-A6A4-09E90E3F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6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4D235-7CD1-6582-89E0-3A830EDA6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97582B-E71F-26BA-1367-5140BD9841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2638C-3E1F-6665-ED38-57363E01B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AEBC1A-DC4F-FE7E-6228-3FC3E807F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ED68E-9FCA-62F5-0732-1BB69CAD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6CFBA-9616-F3F9-551D-37C54514A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81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B51565-A626-CE28-F8FF-5D2354728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DC0BC-9F56-D92C-A022-96B0DD209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DAED9-A8BB-D064-6B26-12A069DB9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81125E-90BF-4711-BB62-3F622F25271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E29F6-5DE1-680A-33C3-FE4A1AED35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E3B59-2559-D9AC-AC8F-696E9B0F8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721593-75A8-462A-8122-C373958CB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71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Freeform: Shape 41990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993" name="Freeform: Shape 41992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986" name="Title 1">
            <a:extLst>
              <a:ext uri="{FF2B5EF4-FFF2-40B4-BE49-F238E27FC236}">
                <a16:creationId xmlns:a16="http://schemas.microsoft.com/office/drawing/2014/main" id="{584B2F12-F289-43CD-85C5-9A1537B4AD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55631" y="1441938"/>
            <a:ext cx="7080738" cy="3974124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Yesterday</a:t>
            </a:r>
            <a:b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Review on Google Classroom</a:t>
            </a:r>
            <a:b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2 Motives to Buying</a:t>
            </a:r>
            <a:b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alt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3 Types of Decisions</a:t>
            </a:r>
          </a:p>
        </p:txBody>
      </p:sp>
    </p:spTree>
    <p:extLst>
      <p:ext uri="{BB962C8B-B14F-4D97-AF65-F5344CB8AC3E}">
        <p14:creationId xmlns:p14="http://schemas.microsoft.com/office/powerpoint/2010/main" val="14175133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577" name="Rectangle 66576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78" name="Rectangle 66577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E8D7024A-850F-45ED-A635-7BA248CFFA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37014" y="294554"/>
            <a:ext cx="4805691" cy="625693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ct val="40000"/>
              </a:spcAft>
              <a:tabLst>
                <a:tab pos="5314950" algn="l"/>
              </a:tabLst>
            </a:pPr>
            <a:r>
              <a:rPr lang="en-US" altLang="ja-JP" sz="1800" b="1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Product features</a:t>
            </a:r>
            <a:r>
              <a:rPr lang="en-US" altLang="en-US" sz="1800" b="1" dirty="0">
                <a:solidFill>
                  <a:schemeClr val="tx2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>
                <a:solidFill>
                  <a:schemeClr val="tx2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1800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may be basic, physical, or extended attributes of the product that make you want to purchase:</a:t>
            </a:r>
          </a:p>
          <a:p>
            <a:pPr marL="342900" lvl="1" indent="-228600" algn="l">
              <a:spcAft>
                <a:spcPct val="4000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1800" b="1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Basic</a:t>
            </a:r>
            <a:r>
              <a:rPr lang="en-US" altLang="ja-JP" sz="1800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: The product’s intended use</a:t>
            </a:r>
          </a:p>
          <a:p>
            <a:pPr marL="800100" lvl="2" indent="-228600" algn="l">
              <a:spcAft>
                <a:spcPct val="4000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A car is used to drive, a watch to tell time</a:t>
            </a:r>
          </a:p>
          <a:p>
            <a:pPr marL="342900" lvl="1" indent="-228600" algn="l">
              <a:spcAft>
                <a:spcPct val="4000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1800" b="1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Physical</a:t>
            </a:r>
            <a:r>
              <a:rPr lang="en-US" altLang="ja-JP" sz="1800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US" altLang="ja-JP" sz="1800" b="1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features</a:t>
            </a:r>
            <a:r>
              <a:rPr lang="en-US" altLang="ja-JP" sz="1800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: Appearance, durability – differentiates competing brands</a:t>
            </a:r>
          </a:p>
          <a:p>
            <a:pPr marL="800100" lvl="2" indent="-228600" algn="l">
              <a:spcAft>
                <a:spcPct val="4000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Engine size, gas consumption, appearance, stereo system</a:t>
            </a:r>
          </a:p>
          <a:p>
            <a:pPr marL="342900" lvl="1" indent="-228600" algn="l">
              <a:spcAft>
                <a:spcPct val="4000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sz="1800" b="1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Extended</a:t>
            </a:r>
            <a:r>
              <a:rPr lang="en-US" altLang="ja-JP" sz="1800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: additional features added to increase value (reason for price differences)</a:t>
            </a:r>
          </a:p>
          <a:p>
            <a:pPr marL="800100" lvl="2" indent="-228600" algn="l">
              <a:spcAft>
                <a:spcPct val="40000"/>
              </a:spcAft>
              <a:buClr>
                <a:srgbClr val="008000"/>
              </a:buClr>
              <a:buFontTx/>
              <a:buChar char="•"/>
              <a:tabLst>
                <a:tab pos="5314950" algn="l"/>
              </a:tabLst>
            </a:pPr>
            <a:r>
              <a:rPr lang="en-US" altLang="ja-JP" dirty="0">
                <a:solidFill>
                  <a:schemeClr val="tx2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Warranties, service policies, special features, reputation/brand of the company</a:t>
            </a:r>
            <a:endParaRPr lang="en-US" altLang="en-US" dirty="0">
              <a:solidFill>
                <a:schemeClr val="tx2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</p:txBody>
      </p:sp>
      <p:pic>
        <p:nvPicPr>
          <p:cNvPr id="1026" name="Picture 2" descr="What are Product Features? Definition ...">
            <a:extLst>
              <a:ext uri="{FF2B5EF4-FFF2-40B4-BE49-F238E27FC236}">
                <a16:creationId xmlns:a16="http://schemas.microsoft.com/office/drawing/2014/main" id="{F9EB4236-7BDA-E02B-E3F8-A023C67A6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77812" y="2013133"/>
            <a:ext cx="5721222" cy="286061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6579" name="Group 66578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66574" name="Freeform: Shape 6657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575" name="Freeform: Shape 6657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576" name="Freeform: Shape 6657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534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6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6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6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6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6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6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384" name="Rectangle 58383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70" name="Title 1">
            <a:extLst>
              <a:ext uri="{FF2B5EF4-FFF2-40B4-BE49-F238E27FC236}">
                <a16:creationId xmlns:a16="http://schemas.microsoft.com/office/drawing/2014/main" id="{83168B36-EC40-49DF-A2D3-9CB3AEAD6F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0080" y="325369"/>
            <a:ext cx="4368602" cy="195684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5400"/>
              <a:t>RECAP</a:t>
            </a:r>
          </a:p>
        </p:txBody>
      </p:sp>
      <p:sp>
        <p:nvSpPr>
          <p:cNvPr id="58386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20BFE60B-C845-49A3-AD7B-EEBF495D83AA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40080" y="2872899"/>
            <a:ext cx="4243589" cy="332066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2200"/>
              <a:t>Go to Kahootit </a:t>
            </a:r>
          </a:p>
          <a:p>
            <a:r>
              <a:rPr lang="en-US" altLang="en-US" sz="2200"/>
              <a:t>Enter the Game Pin</a:t>
            </a:r>
          </a:p>
          <a:p>
            <a:r>
              <a:rPr lang="en-US" altLang="en-US" sz="2200"/>
              <a:t>Enter your Nick Name</a:t>
            </a:r>
          </a:p>
          <a:p>
            <a:r>
              <a:rPr lang="en-US" altLang="en-US" sz="2200"/>
              <a:t>Winner gets a sucker!</a:t>
            </a:r>
          </a:p>
          <a:p>
            <a:endParaRPr lang="en-US" altLang="en-US" sz="2200"/>
          </a:p>
        </p:txBody>
      </p:sp>
      <p:pic>
        <p:nvPicPr>
          <p:cNvPr id="58373" name="Picture 58372" descr="Colorful boardgame">
            <a:extLst>
              <a:ext uri="{FF2B5EF4-FFF2-40B4-BE49-F238E27FC236}">
                <a16:creationId xmlns:a16="http://schemas.microsoft.com/office/drawing/2014/main" id="{48F54ED4-A13D-45E1-B973-764D1BA74C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73" r="16825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02794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6">
            <a:extLst>
              <a:ext uri="{FF2B5EF4-FFF2-40B4-BE49-F238E27FC236}">
                <a16:creationId xmlns:a16="http://schemas.microsoft.com/office/drawing/2014/main" id="{3090B02D-5806-4230-8C8D-F79D0E5B6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751" y="3886200"/>
            <a:ext cx="2366963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2">
            <a:extLst>
              <a:ext uri="{FF2B5EF4-FFF2-40B4-BE49-F238E27FC236}">
                <a16:creationId xmlns:a16="http://schemas.microsoft.com/office/drawing/2014/main" id="{295A6363-83A4-47C0-BD6B-279DBA7C15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2662238" y="1066800"/>
            <a:ext cx="7853362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2400" b="1">
                <a:solidFill>
                  <a:srgbClr val="000066"/>
                </a:solidFill>
                <a:latin typeface="Verdana" panose="020B0604030504040204" pitchFamily="34" charset="0"/>
              </a:rPr>
              <a:t>Marketing and the Marketing Concept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9655D8D-5C0E-49E8-B2BB-2194CCA0AA8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743200" y="1714500"/>
            <a:ext cx="73914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>
              <a:lnSpc>
                <a:spcPct val="80000"/>
              </a:lnSpc>
              <a:spcAft>
                <a:spcPct val="20000"/>
              </a:spcAft>
              <a:buFont typeface="Symbol" panose="05050102010706020507" pitchFamily="18" charset="2"/>
              <a:buNone/>
            </a:pPr>
            <a:r>
              <a:rPr lang="en-US" altLang="en-US" sz="180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Study Organizer</a:t>
            </a:r>
          </a:p>
          <a:p>
            <a:pPr algn="l" eaLnBrk="1" hangingPunct="1">
              <a:lnSpc>
                <a:spcPct val="80000"/>
              </a:lnSpc>
              <a:spcAft>
                <a:spcPct val="2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Create a chart like this one to record important information about selling situations and customers’ decision making.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40" name="Rectangle 18">
            <a:extLst>
              <a:ext uri="{FF2B5EF4-FFF2-40B4-BE49-F238E27FC236}">
                <a16:creationId xmlns:a16="http://schemas.microsoft.com/office/drawing/2014/main" id="{6A4044C4-F4CC-434E-A053-3038358C1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8B922AC-E38F-40D1-BB32-B952F27A3699}"/>
              </a:ext>
            </a:extLst>
          </p:cNvPr>
          <p:cNvGraphicFramePr/>
          <p:nvPr/>
        </p:nvGraphicFramePr>
        <p:xfrm>
          <a:off x="2809875" y="2667000"/>
          <a:ext cx="6019800" cy="190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41" name="Picture 19">
            <a:extLst>
              <a:ext uri="{FF2B5EF4-FFF2-40B4-BE49-F238E27FC236}">
                <a16:creationId xmlns:a16="http://schemas.microsoft.com/office/drawing/2014/main" id="{D5AC53C5-35F3-4214-B056-931FBA19B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1" y="4800600"/>
            <a:ext cx="54197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32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bstract blurred background of department store">
            <a:extLst>
              <a:ext uri="{FF2B5EF4-FFF2-40B4-BE49-F238E27FC236}">
                <a16:creationId xmlns:a16="http://schemas.microsoft.com/office/drawing/2014/main" id="{7B9A1ACA-3A52-7431-7BDC-850585078D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882" b="-1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1B221-7EBC-469C-968B-70FBE8F59262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474208" y="499871"/>
            <a:ext cx="5879592" cy="567709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 fontScale="92500"/>
          </a:bodyPr>
          <a:lstStyle/>
          <a:p>
            <a:pPr>
              <a:spcAft>
                <a:spcPct val="40000"/>
              </a:spcAft>
              <a:buNone/>
              <a:tabLst>
                <a:tab pos="5314950" algn="l"/>
              </a:tabLst>
            </a:pPr>
            <a:r>
              <a:rPr lang="en-US" altLang="ja-JP" sz="3200" b="1" dirty="0">
                <a:latin typeface="Verdana" panose="020B0604030504040204" pitchFamily="34" charset="0"/>
                <a:ea typeface="MS PGothic" panose="020B0600070205080204" pitchFamily="34" charset="-128"/>
              </a:rPr>
              <a:t>It is believed customers do not buy products; rather, they buy what the products do for them</a:t>
            </a:r>
          </a:p>
          <a:p>
            <a:pPr>
              <a:spcAft>
                <a:spcPct val="40000"/>
              </a:spcAft>
              <a:buNone/>
              <a:tabLst>
                <a:tab pos="5314950" algn="l"/>
              </a:tabLst>
            </a:pPr>
            <a:r>
              <a:rPr lang="en-US" altLang="ja-JP" sz="3200" dirty="0">
                <a:solidFill>
                  <a:srgbClr val="FF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Is that true?</a:t>
            </a:r>
          </a:p>
          <a:p>
            <a:pPr>
              <a:spcAft>
                <a:spcPct val="40000"/>
              </a:spcAft>
              <a:tabLst>
                <a:tab pos="5314950" algn="l"/>
              </a:tabLst>
            </a:pPr>
            <a:r>
              <a:rPr lang="en-US" altLang="ja-JP" sz="3200" dirty="0">
                <a:solidFill>
                  <a:srgbClr val="FF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If so, good sales people know:  </a:t>
            </a:r>
          </a:p>
          <a:p>
            <a:pPr marL="800100" lvl="1" indent="-342900">
              <a:spcAft>
                <a:spcPct val="40000"/>
              </a:spcAft>
              <a:tabLst>
                <a:tab pos="5314950" algn="l"/>
              </a:tabLst>
            </a:pPr>
            <a:r>
              <a:rPr lang="en-US" altLang="ja-JP" sz="3200" dirty="0">
                <a:solidFill>
                  <a:srgbClr val="FF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Product </a:t>
            </a:r>
            <a:r>
              <a:rPr lang="en-US" altLang="ja-JP" sz="3200" b="1" dirty="0">
                <a:solidFill>
                  <a:srgbClr val="FF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features </a:t>
            </a:r>
          </a:p>
          <a:p>
            <a:pPr marL="800100" lvl="1" indent="-342900">
              <a:spcAft>
                <a:spcPct val="40000"/>
              </a:spcAft>
              <a:tabLst>
                <a:tab pos="5314950" algn="l"/>
              </a:tabLst>
            </a:pPr>
            <a:r>
              <a:rPr lang="en-US" altLang="ja-JP" sz="3200" b="1" dirty="0">
                <a:solidFill>
                  <a:srgbClr val="FF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Benefits</a:t>
            </a:r>
            <a:r>
              <a:rPr lang="en-US" altLang="ja-JP" sz="3200" dirty="0">
                <a:solidFill>
                  <a:srgbClr val="FF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to the customer</a:t>
            </a:r>
          </a:p>
          <a:p>
            <a:pPr>
              <a:tabLst>
                <a:tab pos="5314950" algn="l"/>
              </a:tabLst>
            </a:pPr>
            <a:endParaRPr lang="en-US" altLang="en-US" sz="1900" dirty="0"/>
          </a:p>
        </p:txBody>
      </p:sp>
    </p:spTree>
    <p:extLst>
      <p:ext uri="{BB962C8B-B14F-4D97-AF65-F5344CB8AC3E}">
        <p14:creationId xmlns:p14="http://schemas.microsoft.com/office/powerpoint/2010/main" val="334176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569" name="Rectangle 66568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64" name="Rectangle 4">
            <a:extLst>
              <a:ext uri="{FF2B5EF4-FFF2-40B4-BE49-F238E27FC236}">
                <a16:creationId xmlns:a16="http://schemas.microsoft.com/office/drawing/2014/main" id="{C3238756-3B1C-4F44-8C82-611184E681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065125" y="1109434"/>
            <a:ext cx="2712347" cy="5155214"/>
          </a:xfrm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algn="l">
              <a:spcAft>
                <a:spcPct val="40000"/>
              </a:spcAft>
              <a:tabLst>
                <a:tab pos="5314950" algn="l"/>
              </a:tabLst>
              <a:defRPr/>
            </a:pPr>
            <a:r>
              <a:rPr lang="en-US" altLang="ja-JP" sz="4400" b="1" dirty="0">
                <a:solidFill>
                  <a:srgbClr val="FF0000"/>
                </a:solidFill>
                <a:latin typeface="Verdana" pitchFamily="34" charset="0"/>
                <a:ea typeface="ＭＳ Ｐゴシック" charset="-128"/>
              </a:rPr>
              <a:t>Feature-Benefit selling</a:t>
            </a:r>
            <a:r>
              <a:rPr lang="en-US" sz="4400" b="1" dirty="0">
                <a:solidFill>
                  <a:srgbClr val="FF000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4400" dirty="0">
              <a:solidFill>
                <a:srgbClr val="FF0000"/>
              </a:solidFill>
              <a:latin typeface="Webdings" pitchFamily="18" charset="2"/>
              <a:ea typeface="Times New Roman" pitchFamily="18" charset="0"/>
              <a:cs typeface="Times New Roman" pitchFamily="18" charset="0"/>
            </a:endParaRPr>
          </a:p>
          <a:p>
            <a:pPr algn="l">
              <a:spcAft>
                <a:spcPct val="40000"/>
              </a:spcAft>
              <a:tabLst>
                <a:tab pos="5314950" algn="l"/>
              </a:tabLst>
              <a:defRPr/>
            </a:pPr>
            <a:r>
              <a:rPr lang="en-US" sz="6000" dirty="0"/>
              <a:t>Selling technique that converts a product's specific features to the tangible value or benefit they provide to the customer (benefits)</a:t>
            </a:r>
            <a:r>
              <a:rPr lang="en-US" sz="3500" dirty="0"/>
              <a:t>.</a:t>
            </a:r>
            <a:endParaRPr lang="en-US" altLang="ja-JP" sz="2000" dirty="0">
              <a:latin typeface="Verdana" pitchFamily="34" charset="0"/>
              <a:ea typeface="ＭＳ Ｐゴシック" charset="-128"/>
            </a:endParaRPr>
          </a:p>
          <a:p>
            <a:pPr marL="571500" indent="-571500" algn="l">
              <a:spcAft>
                <a:spcPct val="40000"/>
              </a:spcAft>
              <a:buFont typeface="Arial" panose="020B0604020202020204" pitchFamily="34" charset="0"/>
              <a:buChar char="•"/>
              <a:tabLst>
                <a:tab pos="5314950" algn="l"/>
              </a:tabLst>
              <a:defRPr/>
            </a:pPr>
            <a:endParaRPr lang="en-US" altLang="ja-JP" sz="1200" dirty="0">
              <a:latin typeface="Verdana" pitchFamily="34" charset="0"/>
              <a:ea typeface="ＭＳ Ｐゴシック" charset="-128"/>
            </a:endParaRPr>
          </a:p>
        </p:txBody>
      </p:sp>
      <p:sp>
        <p:nvSpPr>
          <p:cNvPr id="66571" name="Rectangle 66570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573" name="Rectangle 66572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elling Features versus Benefits ...">
            <a:extLst>
              <a:ext uri="{FF2B5EF4-FFF2-40B4-BE49-F238E27FC236}">
                <a16:creationId xmlns:a16="http://schemas.microsoft.com/office/drawing/2014/main" id="{6D026C6C-615E-B342-7F12-81008C8D7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238" y="964999"/>
            <a:ext cx="7608304" cy="4998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575" name="Rectangle 66574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1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111" name="Rectangle 47110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06" name="Title 1">
            <a:extLst>
              <a:ext uri="{FF2B5EF4-FFF2-40B4-BE49-F238E27FC236}">
                <a16:creationId xmlns:a16="http://schemas.microsoft.com/office/drawing/2014/main" id="{58F31789-5E91-401E-BECA-A324CE6498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5558489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sz="3200" b="1" dirty="0">
                <a:solidFill>
                  <a:srgbClr val="FF0000"/>
                </a:solidFill>
              </a:rPr>
              <a:t>Quantum Light-Emitting Diode </a:t>
            </a:r>
          </a:p>
        </p:txBody>
      </p:sp>
      <p:sp>
        <p:nvSpPr>
          <p:cNvPr id="47113" name="Freeform: Shape 47112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5C5DB-4F26-43FF-B1CD-86BE557B807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5558489" cy="43513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rtlCol="0" anchorCtr="0" compatLnSpc="1">
            <a:prstTxWarp prst="textNoShape">
              <a:avLst/>
            </a:prstTxWarp>
            <a:normAutofit/>
          </a:bodyPr>
          <a:lstStyle/>
          <a:p>
            <a:r>
              <a:rPr lang="en-US" altLang="en-US" dirty="0"/>
              <a:t>Feature:  Quantum Light-Emitting Diode </a:t>
            </a:r>
          </a:p>
          <a:p>
            <a:r>
              <a:rPr lang="en-US" altLang="en-US" dirty="0"/>
              <a:t>What does that mean to you?</a:t>
            </a:r>
          </a:p>
          <a:p>
            <a:r>
              <a:rPr lang="en-US" altLang="en-US" dirty="0"/>
              <a:t>In non-geek-speak, QLED</a:t>
            </a:r>
          </a:p>
          <a:p>
            <a:r>
              <a:rPr lang="en-US" altLang="en-US" dirty="0"/>
              <a:t>What is it?</a:t>
            </a:r>
          </a:p>
          <a:p>
            <a:r>
              <a:rPr lang="en-US" altLang="en-US" dirty="0"/>
              <a:t>Why should I buy it over the 4K?</a:t>
            </a:r>
          </a:p>
          <a:p>
            <a:pPr lvl="1"/>
            <a:r>
              <a:rPr lang="en-US" altLang="en-US" dirty="0"/>
              <a:t>Super-charged brightness and color</a:t>
            </a:r>
          </a:p>
          <a:p>
            <a:endParaRPr lang="en-US" altLang="en-US" dirty="0"/>
          </a:p>
        </p:txBody>
      </p:sp>
      <p:sp>
        <p:nvSpPr>
          <p:cNvPr id="47115" name="Oval 47114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117" name="Block Arc 47116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119" name="Freeform: Shape 47118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47121" name="Straight Connector 47120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23" name="Freeform: Shape 47122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125" name="Arc 47124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127" name="Freeform: Shape 47126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>
            <a:extLst>
              <a:ext uri="{FF2B5EF4-FFF2-40B4-BE49-F238E27FC236}">
                <a16:creationId xmlns:a16="http://schemas.microsoft.com/office/drawing/2014/main" id="{60213234-4180-4AE7-A808-8E8408994B6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00050" y="794766"/>
            <a:ext cx="7391400" cy="27432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>
              <a:spcAft>
                <a:spcPct val="40000"/>
              </a:spcAft>
              <a:tabLst>
                <a:tab pos="5314950" algn="l"/>
              </a:tabLst>
              <a:defRPr/>
            </a:pPr>
            <a:r>
              <a:rPr lang="en-US" altLang="ja-JP" sz="2800" b="1" dirty="0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Features</a:t>
            </a:r>
            <a:r>
              <a:rPr lang="en-US" altLang="en-US" sz="2800" b="1" dirty="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8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</a:t>
            </a:r>
            <a:r>
              <a:rPr lang="en-US" sz="2800" dirty="0"/>
              <a:t>A feature is a physical characteristic or quality of a product that makes a customer want it (What it is)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5E3C9C-CF1F-58AB-F6E8-4A4A7FDF562E}"/>
              </a:ext>
            </a:extLst>
          </p:cNvPr>
          <p:cNvSpPr txBox="1"/>
          <p:nvPr/>
        </p:nvSpPr>
        <p:spPr>
          <a:xfrm>
            <a:off x="400050" y="2325464"/>
            <a:ext cx="761238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ct val="40000"/>
              </a:spcAft>
              <a:tabLst>
                <a:tab pos="5314950" algn="l"/>
              </a:tabLst>
              <a:defRPr/>
            </a:pPr>
            <a:r>
              <a:rPr lang="en-US" altLang="ja-JP" sz="2800" b="1" dirty="0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Benefits</a:t>
            </a:r>
            <a:r>
              <a:rPr lang="en-US" altLang="en-US" sz="2800" b="1" dirty="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8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advantages or personal satisfaction </a:t>
            </a:r>
            <a:r>
              <a:rPr lang="en-US" altLang="ja-JP" sz="2800" b="1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A CUSTOMER </a:t>
            </a:r>
            <a:r>
              <a:rPr lang="en-US" altLang="ja-JP" sz="28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gets from a good or service (What it does)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709049-6463-CCAE-5C19-4B52379B7264}"/>
              </a:ext>
            </a:extLst>
          </p:cNvPr>
          <p:cNvSpPr txBox="1"/>
          <p:nvPr/>
        </p:nvSpPr>
        <p:spPr>
          <a:xfrm>
            <a:off x="362446" y="3858139"/>
            <a:ext cx="7391399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ct val="40000"/>
              </a:spcAft>
              <a:tabLst>
                <a:tab pos="5314950" algn="l"/>
              </a:tabLst>
              <a:defRPr/>
            </a:pPr>
            <a:r>
              <a:rPr lang="en-US" altLang="ja-JP" sz="2800" b="1" dirty="0">
                <a:solidFill>
                  <a:srgbClr val="CA0C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Selling Points: </a:t>
            </a:r>
            <a:r>
              <a:rPr lang="en-US" altLang="ja-JP" sz="2800" dirty="0">
                <a:latin typeface="Verdana" panose="020B0604030504040204" pitchFamily="34" charset="0"/>
                <a:ea typeface="MS PGothic" panose="020B0600070205080204" pitchFamily="34" charset="-128"/>
              </a:rPr>
              <a:t>when you “use  the benefit or convert the feature to how it benefits the covert</a:t>
            </a:r>
          </a:p>
        </p:txBody>
      </p:sp>
      <p:pic>
        <p:nvPicPr>
          <p:cNvPr id="3074" name="Picture 2" descr="Selling Features versus Benefits ...">
            <a:extLst>
              <a:ext uri="{FF2B5EF4-FFF2-40B4-BE49-F238E27FC236}">
                <a16:creationId xmlns:a16="http://schemas.microsoft.com/office/drawing/2014/main" id="{A75DC872-8577-279B-6981-F04E70C160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71"/>
          <a:stretch>
            <a:fillRect/>
          </a:stretch>
        </p:blipFill>
        <p:spPr bwMode="auto">
          <a:xfrm>
            <a:off x="7500861" y="1838915"/>
            <a:ext cx="4495800" cy="23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712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F8A064-E7F4-B4DE-D7BF-54910FA2A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4114">
            <a:extLst>
              <a:ext uri="{FF2B5EF4-FFF2-40B4-BE49-F238E27FC236}">
                <a16:creationId xmlns:a16="http://schemas.microsoft.com/office/drawing/2014/main" id="{9E90EB45-EEE9-4563-8179-65EF62AE0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Selling Features versus Benefits ...">
            <a:extLst>
              <a:ext uri="{FF2B5EF4-FFF2-40B4-BE49-F238E27FC236}">
                <a16:creationId xmlns:a16="http://schemas.microsoft.com/office/drawing/2014/main" id="{879DBABD-F796-9537-C631-57F0E6A9C8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71"/>
          <a:stretch>
            <a:fillRect/>
          </a:stretch>
        </p:blipFill>
        <p:spPr bwMode="auto">
          <a:xfrm>
            <a:off x="6176433" y="2020144"/>
            <a:ext cx="5372100" cy="281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6" name="Rectangle 4115">
            <a:extLst>
              <a:ext uri="{FF2B5EF4-FFF2-40B4-BE49-F238E27FC236}">
                <a16:creationId xmlns:a16="http://schemas.microsoft.com/office/drawing/2014/main" id="{23D0EF74-AD1E-4FD9-914D-8EC9058EB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ECF7EB5D-FCB5-39D9-C834-3BC067BD75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0" t="3730" r="5200" b="8600"/>
          <a:stretch>
            <a:fillRect/>
          </a:stretch>
        </p:blipFill>
        <p:spPr bwMode="auto">
          <a:xfrm>
            <a:off x="643466" y="1129333"/>
            <a:ext cx="5372099" cy="459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96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559294"/>
            <a:ext cx="12191999" cy="6298279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-428"/>
            <a:ext cx="6096001" cy="6858000"/>
          </a:xfrm>
          <a:prstGeom prst="rect">
            <a:avLst/>
          </a:prstGeom>
          <a:gradFill>
            <a:gsLst>
              <a:gs pos="13000">
                <a:srgbClr val="000000">
                  <a:alpha val="72000"/>
                </a:srgbClr>
              </a:gs>
              <a:gs pos="99000">
                <a:schemeClr val="accent1">
                  <a:lumMod val="50000"/>
                  <a:alpha val="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C79C7-3230-55B2-37EC-83ADCE55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136" y="1028700"/>
            <a:ext cx="9947305" cy="10906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>
                <a:solidFill>
                  <a:srgbClr val="FFFFFF"/>
                </a:solidFill>
              </a:rPr>
              <a:t>Kahoot 2026 Feature Benefit Selling</a:t>
            </a:r>
          </a:p>
        </p:txBody>
      </p:sp>
      <p:sp>
        <p:nvSpPr>
          <p:cNvPr id="5135" name="Freeform: Shape 5134">
            <a:extLst>
              <a:ext uri="{FF2B5EF4-FFF2-40B4-BE49-F238E27FC236}">
                <a16:creationId xmlns:a16="http://schemas.microsoft.com/office/drawing/2014/main" id="{32B3ACB3-D689-442E-8A40-8680B0FEB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5000"/>
                </a:schemeClr>
              </a:gs>
              <a:gs pos="68000">
                <a:schemeClr val="accent1">
                  <a:alpha val="15000"/>
                </a:schemeClr>
              </a:gs>
            </a:gsLst>
            <a:lin ang="21594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 descr="Play Kahoot! without devices | Jesse ...">
            <a:extLst>
              <a:ext uri="{FF2B5EF4-FFF2-40B4-BE49-F238E27FC236}">
                <a16:creationId xmlns:a16="http://schemas.microsoft.com/office/drawing/2014/main" id="{8B1A9E53-5656-EE2B-7848-CFA55C4FE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3" r="-1" b="7961"/>
          <a:stretch>
            <a:fillRect/>
          </a:stretch>
        </p:blipFill>
        <p:spPr bwMode="auto">
          <a:xfrm>
            <a:off x="2343302" y="3351745"/>
            <a:ext cx="7519558" cy="3506255"/>
          </a:xfrm>
          <a:custGeom>
            <a:avLst/>
            <a:gdLst/>
            <a:ahLst/>
            <a:cxnLst/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758511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eatures &amp; Benefits: Find the Right Mix, Tell Your Story and Grow Your  Business | Vendi Advertising">
            <a:extLst>
              <a:ext uri="{FF2B5EF4-FFF2-40B4-BE49-F238E27FC236}">
                <a16:creationId xmlns:a16="http://schemas.microsoft.com/office/drawing/2014/main" id="{063128E1-74C8-6AF2-BE41-9FD79A5BE3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0" r="25334"/>
          <a:stretch>
            <a:fillRect/>
          </a:stretch>
        </p:blipFill>
        <p:spPr bwMode="auto">
          <a:xfrm>
            <a:off x="7982857" y="227270"/>
            <a:ext cx="4209143" cy="2713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2" name="Rectangle 3">
            <a:extLst>
              <a:ext uri="{FF2B5EF4-FFF2-40B4-BE49-F238E27FC236}">
                <a16:creationId xmlns:a16="http://schemas.microsoft.com/office/drawing/2014/main" id="{20F8B552-1678-4F7D-B856-9103E7890F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602343" y="500743"/>
            <a:ext cx="7772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Feature-Benefit Chart</a:t>
            </a:r>
            <a:endParaRPr lang="en-US" altLang="en-US" sz="2400" b="1" dirty="0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AA0AFDC1-342C-4501-BCA4-2A2BFDF4FDB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84943" y="1222828"/>
            <a:ext cx="7467600" cy="106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ct val="20000"/>
              </a:spcAft>
              <a:tabLst>
                <a:tab pos="5314950" algn="l"/>
              </a:tabLst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Identifying each feature of a product and convert to a customer benefit  and view in chart format:</a:t>
            </a:r>
          </a:p>
          <a:p>
            <a:pPr algn="l">
              <a:spcAft>
                <a:spcPct val="20000"/>
              </a:spcAft>
              <a:tabLst>
                <a:tab pos="5314950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Product:  Cell Phone:  Use Chat GPT to assist you</a:t>
            </a:r>
          </a:p>
          <a:p>
            <a:pPr algn="l">
              <a:spcAft>
                <a:spcPct val="20000"/>
              </a:spcAft>
              <a:tabLst>
                <a:tab pos="5314950" algn="l"/>
              </a:tabLst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Lets do this together:  What is the benefit?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BD6780-123B-4243-8A91-B848C4FA2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884921"/>
              </p:ext>
            </p:extLst>
          </p:nvPr>
        </p:nvGraphicFramePr>
        <p:xfrm>
          <a:off x="1600635" y="2940641"/>
          <a:ext cx="8706940" cy="32554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34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3878">
                <a:tc>
                  <a:txBody>
                    <a:bodyPr/>
                    <a:lstStyle/>
                    <a:p>
                      <a:r>
                        <a:rPr lang="en-US" sz="3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Selling Point  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(Benefit to customer)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 Megapixel Camera</a:t>
                      </a:r>
                      <a:endParaRPr lang="en-US" sz="24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r>
                        <a:rPr lang="en-US" sz="2400" dirty="0"/>
                        <a:t>A19 Pro Chip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12 </a:t>
                      </a:r>
                      <a:r>
                        <a:rPr lang="en-US" sz="2400" dirty="0" err="1"/>
                        <a:t>gb</a:t>
                      </a:r>
                      <a:r>
                        <a:rPr lang="en-US" sz="2400" dirty="0"/>
                        <a:t> ram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2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120Hz </a:t>
                      </a:r>
                      <a:r>
                        <a:rPr lang="en-US" sz="24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ProMotion</a:t>
                      </a:r>
                      <a:endParaRPr lang="en-US" sz="24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r>
                        <a:rPr lang="en-US" sz="2400" dirty="0"/>
                        <a:t>8K Video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08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eatures &amp; Benefits: Find the Right Mix, Tell Your Story and Grow Your  Business | Vendi Advertising">
            <a:extLst>
              <a:ext uri="{FF2B5EF4-FFF2-40B4-BE49-F238E27FC236}">
                <a16:creationId xmlns:a16="http://schemas.microsoft.com/office/drawing/2014/main" id="{E9699DAB-57DE-7E38-1C37-31E0A0007C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0" r="25334"/>
          <a:stretch>
            <a:fillRect/>
          </a:stretch>
        </p:blipFill>
        <p:spPr bwMode="auto">
          <a:xfrm>
            <a:off x="8512627" y="227270"/>
            <a:ext cx="3679373" cy="2371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0" name="Rectangle 3">
            <a:extLst>
              <a:ext uri="{FF2B5EF4-FFF2-40B4-BE49-F238E27FC236}">
                <a16:creationId xmlns:a16="http://schemas.microsoft.com/office/drawing/2014/main" id="{1D31C0C6-C10B-4F0F-8AAD-E1D6C878011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892628" y="495300"/>
            <a:ext cx="7772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Feature-Benefit Chart</a:t>
            </a:r>
            <a:endParaRPr lang="en-US" altLang="en-US" sz="2400" b="1" dirty="0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636" name="Rectangle 4">
            <a:extLst>
              <a:ext uri="{FF2B5EF4-FFF2-40B4-BE49-F238E27FC236}">
                <a16:creationId xmlns:a16="http://schemas.microsoft.com/office/drawing/2014/main" id="{EAE8E695-66DC-4DBC-88E1-ABBB674B0B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892628" y="1228271"/>
            <a:ext cx="7467600" cy="106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>
              <a:spcAft>
                <a:spcPct val="20000"/>
              </a:spcAft>
              <a:tabLst>
                <a:tab pos="5314950" algn="l"/>
              </a:tabLst>
            </a:pPr>
            <a:r>
              <a:rPr lang="en-US" altLang="en-US" sz="2800" dirty="0">
                <a:solidFill>
                  <a:srgbClr val="00000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Product:  Cough Medicine: What is the benefit?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801BA1E-6F9D-2852-93F4-9AE30CA17B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309315"/>
              </p:ext>
            </p:extLst>
          </p:nvPr>
        </p:nvGraphicFramePr>
        <p:xfrm>
          <a:off x="1045027" y="2238827"/>
          <a:ext cx="8839202" cy="44958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3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1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348">
                <a:tc>
                  <a:txBody>
                    <a:bodyPr/>
                    <a:lstStyle/>
                    <a:p>
                      <a:r>
                        <a:rPr lang="en-US" sz="18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Selling Point  (Benefit to customer)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4452">
                <a:tc>
                  <a:txBody>
                    <a:bodyPr/>
                    <a:lstStyle/>
                    <a:p>
                      <a:r>
                        <a:rPr lang="en-US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 Megapixel Camera</a:t>
                      </a:r>
                      <a:endParaRPr lang="en-US" sz="20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Take clear, detailed photos and crop or zoom without losing 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452">
                <a:tc>
                  <a:txBody>
                    <a:bodyPr/>
                    <a:lstStyle/>
                    <a:p>
                      <a:r>
                        <a:rPr lang="en-US" sz="2000" dirty="0"/>
                        <a:t>A19 Pro Chip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Faster performance, smoother apps, and longer battery life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4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12 </a:t>
                      </a:r>
                      <a:r>
                        <a:rPr lang="en-US" sz="2000" dirty="0" err="1"/>
                        <a:t>gb</a:t>
                      </a:r>
                      <a:r>
                        <a:rPr lang="en-US" sz="2000" dirty="0"/>
                        <a:t> ram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Run multiple apps at once without lag or slowdowns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06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120Hz </a:t>
                      </a:r>
                      <a:r>
                        <a:rPr lang="en-US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ProMotion</a:t>
                      </a:r>
                      <a:endParaRPr lang="en-US" sz="20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Smoother scrolling on apps and social media, better gaming experience without draining the battery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4452">
                <a:tc>
                  <a:txBody>
                    <a:bodyPr/>
                    <a:lstStyle/>
                    <a:p>
                      <a:r>
                        <a:rPr lang="en-US" sz="2000" dirty="0"/>
                        <a:t>8K Video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Record extremely high-quality videos that stay sharp even when edited or zoomed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340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472</Words>
  <Application>Microsoft Office PowerPoint</Application>
  <PresentationFormat>Widescreen</PresentationFormat>
  <Paragraphs>64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Symbol</vt:lpstr>
      <vt:lpstr>Verdana</vt:lpstr>
      <vt:lpstr>Webdings</vt:lpstr>
      <vt:lpstr>Office Theme</vt:lpstr>
      <vt:lpstr>Yesterday Review on Google Classroom 2 Motives to Buying 3 Types of Decisions</vt:lpstr>
      <vt:lpstr>PowerPoint Presentation</vt:lpstr>
      <vt:lpstr>PowerPoint Presentation</vt:lpstr>
      <vt:lpstr>Quantum Light-Emitting Diode </vt:lpstr>
      <vt:lpstr>PowerPoint Presentation</vt:lpstr>
      <vt:lpstr>PowerPoint Presentation</vt:lpstr>
      <vt:lpstr>Kahoot 2026 Feature Benefit Selling</vt:lpstr>
      <vt:lpstr>Feature-Benefit Chart</vt:lpstr>
      <vt:lpstr>Feature-Benefit Chart</vt:lpstr>
      <vt:lpstr>PowerPoint Presentation</vt:lpstr>
      <vt:lpstr>RECAP</vt:lpstr>
      <vt:lpstr>Marketing and the Marketing Concept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Cassie Vetter</dc:creator>
  <cp:lastModifiedBy>Cassie Vetter</cp:lastModifiedBy>
  <cp:revision>4</cp:revision>
  <dcterms:created xsi:type="dcterms:W3CDTF">2026-03-19T13:10:44Z</dcterms:created>
  <dcterms:modified xsi:type="dcterms:W3CDTF">2026-03-19T13:43:56Z</dcterms:modified>
</cp:coreProperties>
</file>